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田 雄士" userId="f71d53c62591d29c" providerId="LiveId" clId="{022C9362-EA7F-4944-B325-ACF617968C5E}"/>
    <pc:docChg chg="undo custSel addSld delSld modSld sldOrd">
      <pc:chgData name="石田 雄士" userId="f71d53c62591d29c" providerId="LiveId" clId="{022C9362-EA7F-4944-B325-ACF617968C5E}" dt="2021-07-01T03:20:26.221" v="931" actId="47"/>
      <pc:docMkLst>
        <pc:docMk/>
      </pc:docMkLst>
      <pc:sldChg chg="modSp mod">
        <pc:chgData name="石田 雄士" userId="f71d53c62591d29c" providerId="LiveId" clId="{022C9362-EA7F-4944-B325-ACF617968C5E}" dt="2021-06-30T17:05:15.066" v="124" actId="20577"/>
        <pc:sldMkLst>
          <pc:docMk/>
          <pc:sldMk cId="1192029547" sldId="258"/>
        </pc:sldMkLst>
        <pc:spChg chg="mod">
          <ac:chgData name="石田 雄士" userId="f71d53c62591d29c" providerId="LiveId" clId="{022C9362-EA7F-4944-B325-ACF617968C5E}" dt="2021-06-30T17:05:15.066" v="124" actId="20577"/>
          <ac:spMkLst>
            <pc:docMk/>
            <pc:sldMk cId="1192029547" sldId="258"/>
            <ac:spMk id="15" creationId="{02FC25D6-2B22-48B6-A326-CBE89D270512}"/>
          </ac:spMkLst>
        </pc:spChg>
      </pc:sldChg>
      <pc:sldChg chg="modSp mod">
        <pc:chgData name="石田 雄士" userId="f71d53c62591d29c" providerId="LiveId" clId="{022C9362-EA7F-4944-B325-ACF617968C5E}" dt="2021-06-30T17:08:28.493" v="324" actId="20577"/>
        <pc:sldMkLst>
          <pc:docMk/>
          <pc:sldMk cId="2760112286" sldId="259"/>
        </pc:sldMkLst>
        <pc:spChg chg="mod">
          <ac:chgData name="石田 雄士" userId="f71d53c62591d29c" providerId="LiveId" clId="{022C9362-EA7F-4944-B325-ACF617968C5E}" dt="2021-06-30T17:08:28.493" v="324" actId="20577"/>
          <ac:spMkLst>
            <pc:docMk/>
            <pc:sldMk cId="2760112286" sldId="259"/>
            <ac:spMk id="12" creationId="{204F4733-C663-4FF9-ABD7-465986E8F361}"/>
          </ac:spMkLst>
        </pc:spChg>
      </pc:sldChg>
      <pc:sldChg chg="modSp mod">
        <pc:chgData name="石田 雄士" userId="f71d53c62591d29c" providerId="LiveId" clId="{022C9362-EA7F-4944-B325-ACF617968C5E}" dt="2021-07-01T03:04:06.215" v="669" actId="1076"/>
        <pc:sldMkLst>
          <pc:docMk/>
          <pc:sldMk cId="2932093568" sldId="260"/>
        </pc:sldMkLst>
        <pc:spChg chg="mod">
          <ac:chgData name="石田 雄士" userId="f71d53c62591d29c" providerId="LiveId" clId="{022C9362-EA7F-4944-B325-ACF617968C5E}" dt="2021-07-01T03:04:06.215" v="669" actId="1076"/>
          <ac:spMkLst>
            <pc:docMk/>
            <pc:sldMk cId="2932093568" sldId="260"/>
            <ac:spMk id="6" creationId="{5FB30847-53D7-4FAC-B053-16BCD990A294}"/>
          </ac:spMkLst>
        </pc:spChg>
        <pc:spChg chg="mod">
          <ac:chgData name="石田 雄士" userId="f71d53c62591d29c" providerId="LiveId" clId="{022C9362-EA7F-4944-B325-ACF617968C5E}" dt="2021-06-30T17:09:27.432" v="400" actId="20577"/>
          <ac:spMkLst>
            <pc:docMk/>
            <pc:sldMk cId="2932093568" sldId="260"/>
            <ac:spMk id="12" creationId="{5A1CB188-2246-4CFE-A34A-04D82BD37098}"/>
          </ac:spMkLst>
        </pc:spChg>
      </pc:sldChg>
      <pc:sldChg chg="modSp mod">
        <pc:chgData name="石田 雄士" userId="f71d53c62591d29c" providerId="LiveId" clId="{022C9362-EA7F-4944-B325-ACF617968C5E}" dt="2021-06-30T17:11:37.570" v="498" actId="20577"/>
        <pc:sldMkLst>
          <pc:docMk/>
          <pc:sldMk cId="3497178198" sldId="261"/>
        </pc:sldMkLst>
        <pc:spChg chg="mod">
          <ac:chgData name="石田 雄士" userId="f71d53c62591d29c" providerId="LiveId" clId="{022C9362-EA7F-4944-B325-ACF617968C5E}" dt="2021-06-30T17:11:37.570" v="498" actId="20577"/>
          <ac:spMkLst>
            <pc:docMk/>
            <pc:sldMk cId="3497178198" sldId="261"/>
            <ac:spMk id="12" creationId="{E62FDBD1-EB0F-4C95-9B22-AA98EF5E5D62}"/>
          </ac:spMkLst>
        </pc:spChg>
      </pc:sldChg>
      <pc:sldChg chg="delSp add del mod ord">
        <pc:chgData name="石田 雄士" userId="f71d53c62591d29c" providerId="LiveId" clId="{022C9362-EA7F-4944-B325-ACF617968C5E}" dt="2021-07-01T02:33:17.569" v="666" actId="47"/>
        <pc:sldMkLst>
          <pc:docMk/>
          <pc:sldMk cId="3020749660" sldId="263"/>
        </pc:sldMkLst>
        <pc:picChg chg="del">
          <ac:chgData name="石田 雄士" userId="f71d53c62591d29c" providerId="LiveId" clId="{022C9362-EA7F-4944-B325-ACF617968C5E}" dt="2021-07-01T02:23:26.165" v="633" actId="478"/>
          <ac:picMkLst>
            <pc:docMk/>
            <pc:sldMk cId="3020749660" sldId="263"/>
            <ac:picMk id="3" creationId="{4A4C77A2-4C2A-4F47-9F43-D5E5FB837CCF}"/>
          </ac:picMkLst>
        </pc:picChg>
      </pc:sldChg>
      <pc:sldChg chg="addSp delSp modSp new mod">
        <pc:chgData name="石田 雄士" userId="f71d53c62591d29c" providerId="LiveId" clId="{022C9362-EA7F-4944-B325-ACF617968C5E}" dt="2021-07-01T03:20:14.779" v="930" actId="20577"/>
        <pc:sldMkLst>
          <pc:docMk/>
          <pc:sldMk cId="944744574" sldId="264"/>
        </pc:sldMkLst>
        <pc:spChg chg="add del mod">
          <ac:chgData name="石田 雄士" userId="f71d53c62591d29c" providerId="LiveId" clId="{022C9362-EA7F-4944-B325-ACF617968C5E}" dt="2021-07-01T03:10:49.873" v="830" actId="478"/>
          <ac:spMkLst>
            <pc:docMk/>
            <pc:sldMk cId="944744574" sldId="264"/>
            <ac:spMk id="7" creationId="{7D6734E2-B8C8-479F-A913-49CAEC8676BE}"/>
          </ac:spMkLst>
        </pc:spChg>
        <pc:spChg chg="add mod">
          <ac:chgData name="石田 雄士" userId="f71d53c62591d29c" providerId="LiveId" clId="{022C9362-EA7F-4944-B325-ACF617968C5E}" dt="2021-07-01T03:14:07.977" v="865" actId="1076"/>
          <ac:spMkLst>
            <pc:docMk/>
            <pc:sldMk cId="944744574" sldId="264"/>
            <ac:spMk id="8" creationId="{D50A7EF2-6DC7-4FAD-8DDB-FC7F5AC3D85A}"/>
          </ac:spMkLst>
        </pc:spChg>
        <pc:spChg chg="add mod">
          <ac:chgData name="石田 雄士" userId="f71d53c62591d29c" providerId="LiveId" clId="{022C9362-EA7F-4944-B325-ACF617968C5E}" dt="2021-07-01T03:17:20.449" v="883" actId="1076"/>
          <ac:spMkLst>
            <pc:docMk/>
            <pc:sldMk cId="944744574" sldId="264"/>
            <ac:spMk id="9" creationId="{88D3BA80-2375-4383-BC8E-7D2239183B61}"/>
          </ac:spMkLst>
        </pc:spChg>
        <pc:spChg chg="add del mod">
          <ac:chgData name="石田 雄士" userId="f71d53c62591d29c" providerId="LiveId" clId="{022C9362-EA7F-4944-B325-ACF617968C5E}" dt="2021-07-01T03:14:03.679" v="864" actId="478"/>
          <ac:spMkLst>
            <pc:docMk/>
            <pc:sldMk cId="944744574" sldId="264"/>
            <ac:spMk id="10" creationId="{09A4A059-A627-42F6-A428-AC5E6A48B958}"/>
          </ac:spMkLst>
        </pc:spChg>
        <pc:spChg chg="add mod">
          <ac:chgData name="石田 雄士" userId="f71d53c62591d29c" providerId="LiveId" clId="{022C9362-EA7F-4944-B325-ACF617968C5E}" dt="2021-07-01T03:14:07.977" v="865" actId="1076"/>
          <ac:spMkLst>
            <pc:docMk/>
            <pc:sldMk cId="944744574" sldId="264"/>
            <ac:spMk id="11" creationId="{EA32AD6C-2AEB-4C10-B8A1-4CBA3284FB01}"/>
          </ac:spMkLst>
        </pc:spChg>
        <pc:spChg chg="add del mod">
          <ac:chgData name="石田 雄士" userId="f71d53c62591d29c" providerId="LiveId" clId="{022C9362-EA7F-4944-B325-ACF617968C5E}" dt="2021-07-01T03:13:57.535" v="862" actId="478"/>
          <ac:spMkLst>
            <pc:docMk/>
            <pc:sldMk cId="944744574" sldId="264"/>
            <ac:spMk id="12" creationId="{158F0076-82CD-4D60-8F9E-FEC57AAC8FEF}"/>
          </ac:spMkLst>
        </pc:spChg>
        <pc:spChg chg="add mod">
          <ac:chgData name="石田 雄士" userId="f71d53c62591d29c" providerId="LiveId" clId="{022C9362-EA7F-4944-B325-ACF617968C5E}" dt="2021-07-01T03:15:34.681" v="874" actId="14100"/>
          <ac:spMkLst>
            <pc:docMk/>
            <pc:sldMk cId="944744574" sldId="264"/>
            <ac:spMk id="21" creationId="{3174D0CF-7382-431D-860C-796131234136}"/>
          </ac:spMkLst>
        </pc:spChg>
        <pc:spChg chg="add mod">
          <ac:chgData name="石田 雄士" userId="f71d53c62591d29c" providerId="LiveId" clId="{022C9362-EA7F-4944-B325-ACF617968C5E}" dt="2021-07-01T03:20:14.779" v="930" actId="20577"/>
          <ac:spMkLst>
            <pc:docMk/>
            <pc:sldMk cId="944744574" sldId="264"/>
            <ac:spMk id="24" creationId="{8DB890B3-7A11-48A6-BEDF-2BE4332D9456}"/>
          </ac:spMkLst>
        </pc:spChg>
        <pc:spChg chg="add mod">
          <ac:chgData name="石田 雄士" userId="f71d53c62591d29c" providerId="LiveId" clId="{022C9362-EA7F-4944-B325-ACF617968C5E}" dt="2021-07-01T03:20:11.677" v="928" actId="14100"/>
          <ac:spMkLst>
            <pc:docMk/>
            <pc:sldMk cId="944744574" sldId="264"/>
            <ac:spMk id="26" creationId="{FA9666D9-8882-42F0-88C4-0F9F5A6ED3FF}"/>
          </ac:spMkLst>
        </pc:spChg>
        <pc:picChg chg="add mod modCrop">
          <ac:chgData name="石田 雄士" userId="f71d53c62591d29c" providerId="LiveId" clId="{022C9362-EA7F-4944-B325-ACF617968C5E}" dt="2021-07-01T03:14:07.977" v="865" actId="1076"/>
          <ac:picMkLst>
            <pc:docMk/>
            <pc:sldMk cId="944744574" sldId="264"/>
            <ac:picMk id="3" creationId="{4FB31D20-3124-424F-A4CC-2D2B3599C697}"/>
          </ac:picMkLst>
        </pc:picChg>
        <pc:picChg chg="add mod modCrop">
          <ac:chgData name="石田 雄士" userId="f71d53c62591d29c" providerId="LiveId" clId="{022C9362-EA7F-4944-B325-ACF617968C5E}" dt="2021-07-01T03:17:58.555" v="891" actId="1076"/>
          <ac:picMkLst>
            <pc:docMk/>
            <pc:sldMk cId="944744574" sldId="264"/>
            <ac:picMk id="4" creationId="{9901BE19-E861-4FBB-8BA3-A59FB8719E4D}"/>
          </ac:picMkLst>
        </pc:picChg>
        <pc:picChg chg="add mod modCrop">
          <ac:chgData name="石田 雄士" userId="f71d53c62591d29c" providerId="LiveId" clId="{022C9362-EA7F-4944-B325-ACF617968C5E}" dt="2021-07-01T03:19:39.768" v="913" actId="1076"/>
          <ac:picMkLst>
            <pc:docMk/>
            <pc:sldMk cId="944744574" sldId="264"/>
            <ac:picMk id="6" creationId="{0995C9B9-6FC8-45D6-8E38-80BB746A1884}"/>
          </ac:picMkLst>
        </pc:picChg>
        <pc:picChg chg="add mod modCrop">
          <ac:chgData name="石田 雄士" userId="f71d53c62591d29c" providerId="LiveId" clId="{022C9362-EA7F-4944-B325-ACF617968C5E}" dt="2021-07-01T03:17:54.989" v="890" actId="1076"/>
          <ac:picMkLst>
            <pc:docMk/>
            <pc:sldMk cId="944744574" sldId="264"/>
            <ac:picMk id="20" creationId="{22787124-348F-476F-86AD-63533BE97746}"/>
          </ac:picMkLst>
        </pc:picChg>
        <pc:picChg chg="add mod modCrop">
          <ac:chgData name="石田 雄士" userId="f71d53c62591d29c" providerId="LiveId" clId="{022C9362-EA7F-4944-B325-ACF617968C5E}" dt="2021-07-01T03:19:59.948" v="918" actId="14100"/>
          <ac:picMkLst>
            <pc:docMk/>
            <pc:sldMk cId="944744574" sldId="264"/>
            <ac:picMk id="23" creationId="{27345E83-C805-4630-9120-BFBBEEC79B2D}"/>
          </ac:picMkLst>
        </pc:picChg>
        <pc:picChg chg="add mod modCrop">
          <ac:chgData name="石田 雄士" userId="f71d53c62591d29c" providerId="LiveId" clId="{022C9362-EA7F-4944-B325-ACF617968C5E}" dt="2021-07-01T03:19:53.532" v="916" actId="14100"/>
          <ac:picMkLst>
            <pc:docMk/>
            <pc:sldMk cId="944744574" sldId="264"/>
            <ac:picMk id="25" creationId="{24B743CA-D71F-43AC-92E9-84B312A53E35}"/>
          </ac:picMkLst>
        </pc:picChg>
        <pc:cxnChg chg="add del mod">
          <ac:chgData name="石田 雄士" userId="f71d53c62591d29c" providerId="LiveId" clId="{022C9362-EA7F-4944-B325-ACF617968C5E}" dt="2021-07-01T03:08:02.739" v="720" actId="478"/>
          <ac:cxnSpMkLst>
            <pc:docMk/>
            <pc:sldMk cId="944744574" sldId="264"/>
            <ac:cxnSpMk id="5" creationId="{7F697285-257A-477F-8AE3-E9B3418279BC}"/>
          </ac:cxnSpMkLst>
        </pc:cxnChg>
        <pc:cxnChg chg="add del mod">
          <ac:chgData name="石田 雄士" userId="f71d53c62591d29c" providerId="LiveId" clId="{022C9362-EA7F-4944-B325-ACF617968C5E}" dt="2021-07-01T03:09:50.418" v="779" actId="478"/>
          <ac:cxnSpMkLst>
            <pc:docMk/>
            <pc:sldMk cId="944744574" sldId="264"/>
            <ac:cxnSpMk id="15" creationId="{3A74755F-03EB-4F90-878E-4454B0BB64BD}"/>
          </ac:cxnSpMkLst>
        </pc:cxnChg>
      </pc:sldChg>
      <pc:sldChg chg="addSp modSp new add del mod ord">
        <pc:chgData name="石田 雄士" userId="f71d53c62591d29c" providerId="LiveId" clId="{022C9362-EA7F-4944-B325-ACF617968C5E}" dt="2021-07-01T02:35:27.768" v="667" actId="47"/>
        <pc:sldMkLst>
          <pc:docMk/>
          <pc:sldMk cId="1636236333" sldId="265"/>
        </pc:sldMkLst>
        <pc:spChg chg="add mod">
          <ac:chgData name="石田 雄士" userId="f71d53c62591d29c" providerId="LiveId" clId="{022C9362-EA7F-4944-B325-ACF617968C5E}" dt="2021-07-01T02:27:49.068" v="660" actId="1076"/>
          <ac:spMkLst>
            <pc:docMk/>
            <pc:sldMk cId="1636236333" sldId="265"/>
            <ac:spMk id="4" creationId="{6EA92B4F-1EAA-4F98-AF32-DA85DD6E78C0}"/>
          </ac:spMkLst>
        </pc:spChg>
        <pc:spChg chg="add mod">
          <ac:chgData name="石田 雄士" userId="f71d53c62591d29c" providerId="LiveId" clId="{022C9362-EA7F-4944-B325-ACF617968C5E}" dt="2021-07-01T02:27:51.646" v="661" actId="1076"/>
          <ac:spMkLst>
            <pc:docMk/>
            <pc:sldMk cId="1636236333" sldId="265"/>
            <ac:spMk id="5" creationId="{5E37A037-7F6B-416B-A494-855964BF4A2D}"/>
          </ac:spMkLst>
        </pc:spChg>
        <pc:picChg chg="add mod modCrop">
          <ac:chgData name="石田 雄士" userId="f71d53c62591d29c" providerId="LiveId" clId="{022C9362-EA7F-4944-B325-ACF617968C5E}" dt="2021-07-01T02:27:15.226" v="655" actId="1076"/>
          <ac:picMkLst>
            <pc:docMk/>
            <pc:sldMk cId="1636236333" sldId="265"/>
            <ac:picMk id="3" creationId="{6D866C4D-BBB8-44A1-9A70-9ACC213486B1}"/>
          </ac:picMkLst>
        </pc:picChg>
        <pc:picChg chg="add mod">
          <ac:chgData name="石田 雄士" userId="f71d53c62591d29c" providerId="LiveId" clId="{022C9362-EA7F-4944-B325-ACF617968C5E}" dt="2021-07-01T02:27:18.806" v="656" actId="14100"/>
          <ac:picMkLst>
            <pc:docMk/>
            <pc:sldMk cId="1636236333" sldId="265"/>
            <ac:picMk id="6" creationId="{37C85226-EB42-4521-8B09-74F377534B3F}"/>
          </ac:picMkLst>
        </pc:picChg>
      </pc:sldChg>
      <pc:sldChg chg="new del">
        <pc:chgData name="石田 雄士" userId="f71d53c62591d29c" providerId="LiveId" clId="{022C9362-EA7F-4944-B325-ACF617968C5E}" dt="2021-07-01T03:20:26.221" v="931" actId="47"/>
        <pc:sldMkLst>
          <pc:docMk/>
          <pc:sldMk cId="1817248474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4CAC91-8D93-4CAA-B376-2E5EEA72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7CA324-1A80-4125-8C8C-4B2C3A7C7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01850F-C6F7-486B-8AA8-F23B4A60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815302-2F83-47BF-A035-D0C7AF49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654737-A441-4BDB-8744-555D3AA1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12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35DA9-451F-44E3-9F83-B066E77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BB56EF-7B2C-42E6-9F84-1889B40C2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26062F-13D7-493C-8BE5-9D460365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04E405-8398-425B-B66C-0577D599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3C49C-2C8A-456E-B1F0-BCD1B09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5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F84CCB6-F6A0-4214-80EA-9CEC9DD95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1541270-AE6B-4E4E-BB30-54C949820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DC926F-6E6E-4126-A78B-48C0CABD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293858-7E5B-438C-9D33-F3A82CD0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1501DA-8F76-454F-93FA-0E8371BC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49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CC3CD-8A67-436A-9DDC-93467484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8C7C0-C61F-49DA-917C-CB235BC53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08E6D1-1DEA-4151-98B8-F3F23A1C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13A5AA-10DE-46BF-AE2E-86323306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859C00-CFC7-4AA9-B61F-9C785C81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0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2736B-B4B7-4A7E-9038-3ED3E003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B36984-F2B8-4A64-B327-9ED9D196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3D3BFB-D186-4651-BBA4-40F9D0B9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2FBE6D-A808-4D3B-9817-DEDCF028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2DF974-FBBB-4CE0-A005-E33DCC1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6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99C684-3CA5-4B52-B276-183AD1DC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B97ADD-32CB-444E-90AC-8EB93B3B5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3FFAA5-5C6E-4B60-AAAC-D4D02CB6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D0B9D0-2CD0-4844-BC32-7C3A22A4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936B42-3DA3-4646-A4A3-1E467CB3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E02D5D-5B44-4A26-947B-6EA3B5A8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85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847BBA-C845-4A51-9CBC-A182E566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C6A42F-E24B-49DB-964E-BE6DADC8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32FED8-8600-4241-BBE5-8DC391EBB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83EB847-373E-460A-8EE7-F68C4C5F5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0850AA-8A2A-4781-A7E7-71C9E42E2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95B0BF-7F0F-4B9E-8ABF-12C88130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7891A2-D0B4-40B4-A702-432D6A35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CAF831-55B8-47D3-8682-AF36F3C8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15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338C8-4FDC-49C4-BB63-378FC971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6CE4DFC-A7A3-4FCE-B949-09086056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63BE08E-EC3B-44EB-A48B-73FB8A91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AF90C9-0AD1-4C5B-BD38-E759726B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31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976F40C-B718-4105-B52D-EF4ADAD1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4E34ED-0A12-4B32-BC90-73A2C8FF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169271-284F-40EF-9841-3E848579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6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7482B5-1A20-4EFE-A813-92BA8297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6004B0-91A7-408C-8F04-053A8A68F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36F8507-D976-4230-9427-C1D9893F9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87FE21-D486-43DB-844C-7C2AA297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CD70B6-C6E9-42F5-A282-AE68E8B7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827350-D645-4EE6-8B61-BEB283CD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19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5E64FA-C9EB-49DD-A72C-EE8E867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C93E91D-6913-42AF-AB6C-52DB2CBE5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8A94C6-1E08-420F-876A-D85E8F055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17933C-FF5B-46DB-B29A-D0849427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9E6CA-7828-4A9D-9637-5288130A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F81AD1-AFE3-4778-A185-BACD9639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64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44DB4B2-B7CF-4B97-917D-3216913A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A5F820-D38F-476C-A967-FFB079952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676987-F007-4B1F-A819-CC0EEA6C1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0625-1ABF-4E1C-9C81-CC4DE644C6DE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D30173-8FC7-4850-86E9-D4A25FFAA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CFBEC-D49D-432A-8DC1-45331798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A04F-5721-4DB3-B65C-CBAB60B98D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49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5AE87-BFA0-E44F-9A83-8780A7DE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リザバーコンピューティング</a:t>
            </a:r>
            <a:br>
              <a:rPr lang="en-US" altLang="ja-JP" dirty="0"/>
            </a:br>
            <a:r>
              <a:rPr lang="ja-JP" altLang="en-US" dirty="0"/>
              <a:t>勉強会</a:t>
            </a:r>
            <a:r>
              <a:rPr lang="en-US" altLang="ja-JP" dirty="0"/>
              <a:t> #10  @7/01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032C57-0055-A841-9421-8EAAD5C24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dirty="0"/>
              <a:t>4.5~4.10</a:t>
            </a:r>
            <a:r>
              <a:rPr lang="ja-JP" altLang="en-US" dirty="0"/>
              <a:t>　時系列パターン問題の基礎問題実例</a:t>
            </a:r>
            <a:endParaRPr kumimoji="1" lang="en-US" altLang="ja-JP" dirty="0"/>
          </a:p>
          <a:p>
            <a:r>
              <a:rPr kumimoji="1" lang="ja-JP" altLang="en-US" dirty="0"/>
              <a:t>担当　</a:t>
            </a:r>
            <a:endParaRPr kumimoji="1" lang="en-US" altLang="ja-JP" dirty="0"/>
          </a:p>
          <a:p>
            <a:r>
              <a:rPr lang="ja-JP" altLang="en-US" dirty="0"/>
              <a:t>御手洗研　石田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109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026AC76-40D8-4A47-9F19-37FDD02C6928}"/>
              </a:ext>
            </a:extLst>
          </p:cNvPr>
          <p:cNvSpPr txBox="1"/>
          <p:nvPr/>
        </p:nvSpPr>
        <p:spPr>
          <a:xfrm>
            <a:off x="251659" y="104295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4.5 </a:t>
            </a:r>
            <a:r>
              <a:rPr lang="ja-JP" altLang="en-US" sz="4000" dirty="0"/>
              <a:t>波形分類</a:t>
            </a:r>
            <a:endParaRPr lang="en-US" altLang="ja-JP" sz="40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ACB33C6-AE63-4EA7-B6DB-74431729E57D}"/>
              </a:ext>
            </a:extLst>
          </p:cNvPr>
          <p:cNvSpPr/>
          <p:nvPr/>
        </p:nvSpPr>
        <p:spPr>
          <a:xfrm>
            <a:off x="178732" y="784236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〇時系列データのクラス分類</a:t>
            </a:r>
            <a:endParaRPr lang="en-US" altLang="ja-JP" sz="2800" dirty="0"/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B15F8F6-93EE-406E-B136-065ACBDD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46" y="4462378"/>
            <a:ext cx="4368718" cy="22467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693799-8263-4515-ABDF-9FD512D5F50C}"/>
              </a:ext>
            </a:extLst>
          </p:cNvPr>
          <p:cNvSpPr/>
          <p:nvPr/>
        </p:nvSpPr>
        <p:spPr>
          <a:xfrm>
            <a:off x="6096000" y="4195159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・評価基準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635586F-50A4-405C-A4CC-50F0114E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2" t="30758" r="44583" b="11984"/>
          <a:stretch/>
        </p:blipFill>
        <p:spPr>
          <a:xfrm>
            <a:off x="290928" y="1389552"/>
            <a:ext cx="5432278" cy="5076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308A8C1-D46C-4533-AA35-47101AD690D4}"/>
              </a:ext>
            </a:extLst>
          </p:cNvPr>
          <p:cNvSpPr/>
          <p:nvPr/>
        </p:nvSpPr>
        <p:spPr>
          <a:xfrm>
            <a:off x="6095999" y="2008908"/>
            <a:ext cx="5805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</a:t>
            </a:r>
            <a:r>
              <a:rPr lang="en-US" altLang="ja-JP" sz="2800" dirty="0"/>
              <a:t>ESPN</a:t>
            </a:r>
            <a:r>
              <a:rPr lang="ja-JP" altLang="en-US" sz="2800" dirty="0"/>
              <a:t>設計</a:t>
            </a:r>
            <a:endParaRPr lang="en-US" altLang="ja-JP" sz="2800" dirty="0"/>
          </a:p>
          <a:p>
            <a:r>
              <a:rPr lang="en-US" altLang="ja-JP" sz="2800" dirty="0"/>
              <a:t>   </a:t>
            </a:r>
            <a:r>
              <a:rPr lang="en-US" altLang="ja-JP" sz="2800" dirty="0" err="1"/>
              <a:t>Nx</a:t>
            </a:r>
            <a:r>
              <a:rPr lang="en-US" altLang="ja-JP" sz="2800" dirty="0"/>
              <a:t>=50,  f=tanh,  W</a:t>
            </a:r>
            <a:r>
              <a:rPr lang="en-US" altLang="ja-JP" sz="2800" baseline="-25000" dirty="0"/>
              <a:t>in</a:t>
            </a:r>
            <a:r>
              <a:rPr lang="en-US" altLang="ja-JP" sz="2800" dirty="0"/>
              <a:t>=[-0.2, 0.2]</a:t>
            </a:r>
          </a:p>
          <a:p>
            <a:r>
              <a:rPr lang="en-US" altLang="ja-JP" sz="2800" dirty="0"/>
              <a:t>   W=[-1,1],  </a:t>
            </a:r>
            <a:r>
              <a:rPr lang="en-US" altLang="ja-JP" sz="2800" dirty="0" err="1"/>
              <a:t>W</a:t>
            </a:r>
            <a:r>
              <a:rPr lang="en-US" altLang="ja-JP" sz="2800" baseline="-25000" dirty="0" err="1"/>
              <a:t>fb</a:t>
            </a:r>
            <a:r>
              <a:rPr lang="en-US" altLang="ja-JP" sz="2800" dirty="0"/>
              <a:t>=[-0.05, 0.05],</a:t>
            </a:r>
          </a:p>
          <a:p>
            <a:r>
              <a:rPr lang="en-US" altLang="ja-JP" sz="2800" dirty="0"/>
              <a:t>   ρ(W)=0.9,  d=0.1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D1AA68-6369-492B-91F7-F3F0D78CB0D6}"/>
              </a:ext>
            </a:extLst>
          </p:cNvPr>
          <p:cNvSpPr txBox="1"/>
          <p:nvPr/>
        </p:nvSpPr>
        <p:spPr>
          <a:xfrm>
            <a:off x="6095999" y="812181"/>
            <a:ext cx="56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・正弦波→</a:t>
            </a:r>
            <a:r>
              <a:rPr kumimoji="1" lang="en-US" altLang="ja-JP" sz="2400" dirty="0"/>
              <a:t>(0,1)</a:t>
            </a:r>
            <a:r>
              <a:rPr lang="en-US" altLang="ja-JP" sz="2400" baseline="30000" dirty="0"/>
              <a:t>T</a:t>
            </a:r>
            <a:r>
              <a:rPr lang="ja-JP" altLang="en-US" sz="2400" dirty="0"/>
              <a:t>、三</a:t>
            </a:r>
            <a:r>
              <a:rPr kumimoji="1" lang="ja-JP" altLang="en-US" sz="2400" dirty="0"/>
              <a:t>角波→</a:t>
            </a:r>
            <a:r>
              <a:rPr kumimoji="1" lang="en-US" altLang="ja-JP" sz="2400" dirty="0"/>
              <a:t> (1,0)</a:t>
            </a:r>
            <a:r>
              <a:rPr lang="en-US" altLang="ja-JP" sz="2400" baseline="30000" dirty="0"/>
              <a:t>T</a:t>
            </a:r>
          </a:p>
          <a:p>
            <a:r>
              <a:rPr lang="ja-JP" altLang="en-US" sz="2400" dirty="0"/>
              <a:t>　出力</a:t>
            </a:r>
            <a:r>
              <a:rPr lang="en-US" altLang="ja-JP" sz="2400" dirty="0"/>
              <a:t>y=(output1, output2)</a:t>
            </a:r>
            <a:r>
              <a:rPr lang="en-US" altLang="ja-JP" sz="2400" baseline="30000" dirty="0"/>
              <a:t>T</a:t>
            </a:r>
            <a:endParaRPr kumimoji="1" lang="en-US" altLang="ja-JP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20843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06F235-F5AB-438F-A4C1-3441249298A7}"/>
              </a:ext>
            </a:extLst>
          </p:cNvPr>
          <p:cNvSpPr txBox="1"/>
          <p:nvPr/>
        </p:nvSpPr>
        <p:spPr>
          <a:xfrm>
            <a:off x="251659" y="104295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4.6 </a:t>
            </a:r>
            <a:r>
              <a:rPr lang="ja-JP" altLang="en-US" sz="4000" dirty="0"/>
              <a:t>正弦波生成</a:t>
            </a:r>
            <a:endParaRPr lang="en-US" altLang="ja-JP" sz="40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9F7CE9-7A03-4B77-A03D-C65A03E7A02B}"/>
              </a:ext>
            </a:extLst>
          </p:cNvPr>
          <p:cNvSpPr/>
          <p:nvPr/>
        </p:nvSpPr>
        <p:spPr>
          <a:xfrm>
            <a:off x="178732" y="784236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〇時系列データの生成</a:t>
            </a:r>
            <a:endParaRPr lang="en-US" altLang="ja-JP" sz="28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DA53E40-BEA7-4B53-BE2D-E71A3BC8E6FC}"/>
              </a:ext>
            </a:extLst>
          </p:cNvPr>
          <p:cNvSpPr/>
          <p:nvPr/>
        </p:nvSpPr>
        <p:spPr>
          <a:xfrm>
            <a:off x="6096000" y="4195159"/>
            <a:ext cx="2038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・評価基準</a:t>
            </a:r>
            <a:endParaRPr lang="en-US" altLang="ja-JP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FC25D6-2B22-48B6-A326-CBE89D270512}"/>
              </a:ext>
            </a:extLst>
          </p:cNvPr>
          <p:cNvSpPr txBox="1"/>
          <p:nvPr/>
        </p:nvSpPr>
        <p:spPr>
          <a:xfrm>
            <a:off x="6095999" y="812181"/>
            <a:ext cx="56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・周波数の入力データから、</a:t>
            </a:r>
            <a:endParaRPr kumimoji="1" lang="en-US" altLang="ja-JP" sz="2400" dirty="0"/>
          </a:p>
          <a:p>
            <a:r>
              <a:rPr lang="ja-JP" altLang="en-US" sz="2400" dirty="0"/>
              <a:t>　</a:t>
            </a:r>
            <a:r>
              <a:rPr kumimoji="1" lang="ja-JP" altLang="en-US" sz="2400" dirty="0"/>
              <a:t>正弦波を出力</a:t>
            </a:r>
            <a:endParaRPr lang="en-US" altLang="ja-JP" sz="2400" baseline="300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EAFF30E-C120-44E3-B262-F4DD68198410}"/>
              </a:ext>
            </a:extLst>
          </p:cNvPr>
          <p:cNvSpPr/>
          <p:nvPr/>
        </p:nvSpPr>
        <p:spPr>
          <a:xfrm>
            <a:off x="6095999" y="2008908"/>
            <a:ext cx="5805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</a:t>
            </a:r>
            <a:r>
              <a:rPr lang="en-US" altLang="ja-JP" sz="2800" dirty="0"/>
              <a:t>ESPN</a:t>
            </a:r>
            <a:r>
              <a:rPr lang="ja-JP" altLang="en-US" sz="2800" dirty="0"/>
              <a:t>設計</a:t>
            </a:r>
            <a:endParaRPr lang="en-US" altLang="ja-JP" sz="2800" dirty="0"/>
          </a:p>
          <a:p>
            <a:r>
              <a:rPr lang="en-US" altLang="ja-JP" sz="2800" dirty="0"/>
              <a:t>   </a:t>
            </a:r>
            <a:r>
              <a:rPr lang="en-US" altLang="ja-JP" sz="2800" dirty="0" err="1"/>
              <a:t>Nx</a:t>
            </a:r>
            <a:r>
              <a:rPr lang="en-US" altLang="ja-JP" sz="2800" dirty="0"/>
              <a:t>=200, f=tanh, W</a:t>
            </a:r>
            <a:r>
              <a:rPr lang="en-US" altLang="ja-JP" sz="2800" baseline="-25000" dirty="0"/>
              <a:t>in</a:t>
            </a:r>
            <a:r>
              <a:rPr lang="en-US" altLang="ja-JP" sz="2800" dirty="0"/>
              <a:t>=[-1, 1]</a:t>
            </a:r>
          </a:p>
          <a:p>
            <a:r>
              <a:rPr lang="en-US" altLang="ja-JP" sz="2800" dirty="0"/>
              <a:t>   W=[-1,1],  </a:t>
            </a:r>
            <a:r>
              <a:rPr lang="en-US" altLang="ja-JP" sz="2800" dirty="0" err="1"/>
              <a:t>W</a:t>
            </a:r>
            <a:r>
              <a:rPr lang="en-US" altLang="ja-JP" sz="2800" baseline="-25000" dirty="0" err="1"/>
              <a:t>fb</a:t>
            </a:r>
            <a:r>
              <a:rPr lang="en-US" altLang="ja-JP" sz="2800" dirty="0"/>
              <a:t>=[-1, 1]</a:t>
            </a:r>
          </a:p>
          <a:p>
            <a:r>
              <a:rPr lang="en-US" altLang="ja-JP" sz="2800" dirty="0"/>
              <a:t>   ρ(W)=0.7,  d=0.05, α=0.95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A3DFD4F-D884-4625-B919-960AA9602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t="39837" r="45783" b="15501"/>
          <a:stretch/>
        </p:blipFill>
        <p:spPr>
          <a:xfrm>
            <a:off x="84708" y="1334456"/>
            <a:ext cx="5899097" cy="466798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5B43D71-BF67-4CAA-9DD0-4A69D6E1D1AE}"/>
                  </a:ext>
                </a:extLst>
              </p:cNvPr>
              <p:cNvSpPr txBox="1"/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5B43D71-BF67-4CAA-9DD0-4A69D6E1D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1952008-985D-4409-9FA4-83B3EA83CF8D}"/>
                  </a:ext>
                </a:extLst>
              </p:cNvPr>
              <p:cNvSpPr txBox="1"/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1952008-985D-4409-9FA4-83B3EA83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02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00B850-08A8-480A-A9B5-DE33286EE8FB}"/>
              </a:ext>
            </a:extLst>
          </p:cNvPr>
          <p:cNvSpPr txBox="1"/>
          <p:nvPr/>
        </p:nvSpPr>
        <p:spPr>
          <a:xfrm>
            <a:off x="251659" y="104295"/>
            <a:ext cx="810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4.7 </a:t>
            </a:r>
            <a:r>
              <a:rPr lang="ja-JP" altLang="en-US" sz="4000" dirty="0"/>
              <a:t>非線形時系列予測</a:t>
            </a:r>
            <a:r>
              <a:rPr lang="en-US" altLang="ja-JP" sz="4000" dirty="0"/>
              <a:t>(</a:t>
            </a:r>
            <a:r>
              <a:rPr lang="ja-JP" altLang="en-US" sz="4000" dirty="0"/>
              <a:t>バッチ学習</a:t>
            </a:r>
            <a:r>
              <a:rPr lang="en-US" altLang="ja-JP" sz="4000" dirty="0"/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80CF27-8990-40FC-914C-C7346B071AF2}"/>
              </a:ext>
            </a:extLst>
          </p:cNvPr>
          <p:cNvSpPr/>
          <p:nvPr/>
        </p:nvSpPr>
        <p:spPr>
          <a:xfrm>
            <a:off x="178732" y="784236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〇非線形時系列データの予測</a:t>
            </a:r>
            <a:endParaRPr lang="en-US" altLang="ja-JP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4F4733-C663-4FF9-ABD7-465986E8F361}"/>
              </a:ext>
            </a:extLst>
          </p:cNvPr>
          <p:cNvSpPr txBox="1"/>
          <p:nvPr/>
        </p:nvSpPr>
        <p:spPr>
          <a:xfrm>
            <a:off x="6095999" y="812181"/>
            <a:ext cx="600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・過去</a:t>
            </a:r>
            <a:r>
              <a:rPr lang="en-US" altLang="ja-JP" sz="2400" dirty="0"/>
              <a:t>m</a:t>
            </a:r>
            <a:r>
              <a:rPr lang="ja-JP" altLang="en-US" sz="2400" dirty="0"/>
              <a:t>ステップの状態に依存する関数を</a:t>
            </a:r>
            <a:endParaRPr lang="en-US" altLang="ja-JP" sz="2400" dirty="0"/>
          </a:p>
          <a:p>
            <a:r>
              <a:rPr lang="ja-JP" altLang="en-US" sz="2400" dirty="0"/>
              <a:t>　用いて目標出力を出力。</a:t>
            </a:r>
            <a:endParaRPr lang="en-US" altLang="ja-JP" sz="2400" dirty="0"/>
          </a:p>
          <a:p>
            <a:endParaRPr kumimoji="1" lang="en-US" altLang="ja-JP" sz="2400" baseline="30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DD57BBE-E671-4D38-920F-4E0B857FE830}"/>
              </a:ext>
            </a:extLst>
          </p:cNvPr>
          <p:cNvSpPr/>
          <p:nvPr/>
        </p:nvSpPr>
        <p:spPr>
          <a:xfrm>
            <a:off x="6100539" y="2011227"/>
            <a:ext cx="5805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</a:t>
            </a:r>
            <a:r>
              <a:rPr lang="en-US" altLang="ja-JP" sz="2800" dirty="0"/>
              <a:t>ESPN</a:t>
            </a:r>
            <a:r>
              <a:rPr lang="ja-JP" altLang="en-US" sz="2800" dirty="0"/>
              <a:t>設計</a:t>
            </a:r>
            <a:endParaRPr lang="en-US" altLang="ja-JP" sz="2800" dirty="0"/>
          </a:p>
          <a:p>
            <a:r>
              <a:rPr lang="en-US" altLang="ja-JP" sz="2800" dirty="0"/>
              <a:t>   </a:t>
            </a:r>
            <a:r>
              <a:rPr lang="en-US" altLang="ja-JP" sz="2800" dirty="0" err="1"/>
              <a:t>Nx</a:t>
            </a:r>
            <a:r>
              <a:rPr lang="en-US" altLang="ja-JP" sz="2800" dirty="0"/>
              <a:t>=50,  f=tanh,  W</a:t>
            </a:r>
            <a:r>
              <a:rPr lang="en-US" altLang="ja-JP" sz="2800" baseline="-25000" dirty="0"/>
              <a:t>in</a:t>
            </a:r>
            <a:r>
              <a:rPr lang="en-US" altLang="ja-JP" sz="2800" dirty="0"/>
              <a:t>=[-0.1, 0.1]</a:t>
            </a:r>
          </a:p>
          <a:p>
            <a:r>
              <a:rPr lang="en-US" altLang="ja-JP" sz="2800" dirty="0"/>
              <a:t>   W=[-1,1],  </a:t>
            </a:r>
            <a:r>
              <a:rPr lang="en-US" altLang="ja-JP" sz="2800" dirty="0" err="1"/>
              <a:t>W</a:t>
            </a:r>
            <a:r>
              <a:rPr lang="en-US" altLang="ja-JP" sz="2800" baseline="-25000" dirty="0" err="1"/>
              <a:t>fb</a:t>
            </a:r>
            <a:r>
              <a:rPr lang="en-US" altLang="ja-JP" sz="2800" dirty="0"/>
              <a:t>=[-0.1, 0.1]</a:t>
            </a:r>
          </a:p>
          <a:p>
            <a:r>
              <a:rPr lang="en-US" altLang="ja-JP" sz="2800" dirty="0"/>
              <a:t>   ρ(W)=0.9,  d=0.15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827D770-3A22-4034-8A85-F42D5706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2" t="41309" r="46492" b="14029"/>
          <a:stretch/>
        </p:blipFill>
        <p:spPr>
          <a:xfrm>
            <a:off x="87785" y="1307456"/>
            <a:ext cx="5881738" cy="4925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ABB244A-EB36-46A8-9180-D0E1EA6A1B3C}"/>
              </a:ext>
            </a:extLst>
          </p:cNvPr>
          <p:cNvSpPr/>
          <p:nvPr/>
        </p:nvSpPr>
        <p:spPr>
          <a:xfrm>
            <a:off x="6096000" y="4195159"/>
            <a:ext cx="2038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・評価基準</a:t>
            </a:r>
            <a:endParaRPr lang="en-US" altLang="ja-JP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C7FF1EA-3C55-4BDD-8B23-0332F7B14988}"/>
                  </a:ext>
                </a:extLst>
              </p:cNvPr>
              <p:cNvSpPr txBox="1"/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C7FF1EA-3C55-4BDD-8B23-0332F7B14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8C88D23-5A7A-4BEC-9A1B-2AFE29C6895E}"/>
                  </a:ext>
                </a:extLst>
              </p:cNvPr>
              <p:cNvSpPr txBox="1"/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8C88D23-5A7A-4BEC-9A1B-2AFE29C68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11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B30847-53D7-4FAC-B053-16BCD990A294}"/>
              </a:ext>
            </a:extLst>
          </p:cNvPr>
          <p:cNvSpPr txBox="1"/>
          <p:nvPr/>
        </p:nvSpPr>
        <p:spPr>
          <a:xfrm>
            <a:off x="251659" y="81856"/>
            <a:ext cx="9126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4.8 </a:t>
            </a:r>
            <a:r>
              <a:rPr lang="ja-JP" altLang="en-US" sz="4000" dirty="0"/>
              <a:t>非線形時系列予測</a:t>
            </a:r>
            <a:r>
              <a:rPr lang="en-US" altLang="ja-JP" sz="4000" dirty="0"/>
              <a:t>(</a:t>
            </a:r>
            <a:r>
              <a:rPr lang="ja-JP" altLang="en-US" sz="4000" dirty="0"/>
              <a:t>オンライン学習</a:t>
            </a:r>
            <a:r>
              <a:rPr lang="en-US" altLang="ja-JP" sz="4000" dirty="0"/>
              <a:t>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561958-3C1F-454A-8683-6105BA1FC8D4}"/>
              </a:ext>
            </a:extLst>
          </p:cNvPr>
          <p:cNvSpPr/>
          <p:nvPr/>
        </p:nvSpPr>
        <p:spPr>
          <a:xfrm>
            <a:off x="178732" y="784236"/>
            <a:ext cx="6289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〇非線形時系列データの予測</a:t>
            </a:r>
            <a:endParaRPr lang="en-US" altLang="ja-JP" sz="2800" dirty="0"/>
          </a:p>
          <a:p>
            <a:r>
              <a:rPr lang="en-US" altLang="ja-JP" sz="2800" dirty="0"/>
              <a:t>(</a:t>
            </a:r>
            <a:r>
              <a:rPr lang="ja-JP" altLang="en-US" sz="2800" dirty="0"/>
              <a:t>最適モデルのパラメータが変化する</a:t>
            </a:r>
            <a:r>
              <a:rPr lang="en-US" altLang="ja-JP" sz="2800" dirty="0"/>
              <a:t>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1CB188-2246-4CFE-A34A-04D82BD37098}"/>
              </a:ext>
            </a:extLst>
          </p:cNvPr>
          <p:cNvSpPr txBox="1"/>
          <p:nvPr/>
        </p:nvSpPr>
        <p:spPr>
          <a:xfrm>
            <a:off x="6095999" y="812181"/>
            <a:ext cx="60155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・過去</a:t>
            </a:r>
            <a:r>
              <a:rPr lang="en-US" altLang="ja-JP" sz="2400" dirty="0"/>
              <a:t>m</a:t>
            </a:r>
            <a:r>
              <a:rPr lang="ja-JP" altLang="en-US" sz="2400" dirty="0"/>
              <a:t>ステップの状態に依存し、</a:t>
            </a:r>
            <a:endParaRPr lang="en-US" altLang="ja-JP" sz="2400" dirty="0"/>
          </a:p>
          <a:p>
            <a:r>
              <a:rPr lang="ja-JP" altLang="en-US" sz="2400" dirty="0"/>
              <a:t>　パラメータが変化していく関数を用いて</a:t>
            </a:r>
            <a:endParaRPr lang="en-US" altLang="ja-JP" sz="2400" dirty="0"/>
          </a:p>
          <a:p>
            <a:r>
              <a:rPr lang="ja-JP" altLang="en-US" sz="2400" dirty="0"/>
              <a:t>　目標出力を出力。</a:t>
            </a:r>
            <a:endParaRPr lang="en-US" altLang="ja-JP" sz="2400" dirty="0"/>
          </a:p>
          <a:p>
            <a:endParaRPr kumimoji="1" lang="en-US" altLang="ja-JP" sz="2400" baseline="30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45CCF-3C4E-43B6-85B6-B1195CA69E72}"/>
              </a:ext>
            </a:extLst>
          </p:cNvPr>
          <p:cNvSpPr/>
          <p:nvPr/>
        </p:nvSpPr>
        <p:spPr>
          <a:xfrm>
            <a:off x="6095999" y="2008908"/>
            <a:ext cx="5805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</a:t>
            </a:r>
            <a:r>
              <a:rPr lang="en-US" altLang="ja-JP" sz="2800" dirty="0"/>
              <a:t>ESPN</a:t>
            </a:r>
            <a:r>
              <a:rPr lang="ja-JP" altLang="en-US" sz="2800" dirty="0"/>
              <a:t>設計</a:t>
            </a:r>
            <a:endParaRPr lang="en-US" altLang="ja-JP" sz="2800" dirty="0"/>
          </a:p>
          <a:p>
            <a:r>
              <a:rPr lang="en-US" altLang="ja-JP" sz="2800" dirty="0"/>
              <a:t>   </a:t>
            </a:r>
            <a:r>
              <a:rPr lang="en-US" altLang="ja-JP" sz="2800" dirty="0" err="1"/>
              <a:t>Nx</a:t>
            </a:r>
            <a:r>
              <a:rPr lang="en-US" altLang="ja-JP" sz="2800" dirty="0"/>
              <a:t>=200, f=tanh, W</a:t>
            </a:r>
            <a:r>
              <a:rPr lang="en-US" altLang="ja-JP" sz="2800" baseline="-25000" dirty="0"/>
              <a:t>in</a:t>
            </a:r>
            <a:r>
              <a:rPr lang="en-US" altLang="ja-JP" sz="2800" dirty="0"/>
              <a:t>=[-0.1, 0.1]</a:t>
            </a:r>
          </a:p>
          <a:p>
            <a:r>
              <a:rPr lang="en-US" altLang="ja-JP" sz="2800" dirty="0"/>
              <a:t>   W=[-1,1],  </a:t>
            </a:r>
            <a:r>
              <a:rPr lang="en-US" altLang="ja-JP" sz="2800" dirty="0" err="1"/>
              <a:t>W</a:t>
            </a:r>
            <a:r>
              <a:rPr lang="en-US" altLang="ja-JP" sz="2800" baseline="-25000" dirty="0" err="1"/>
              <a:t>fb</a:t>
            </a:r>
            <a:r>
              <a:rPr lang="en-US" altLang="ja-JP" sz="2800" dirty="0"/>
              <a:t>=[-0.1, 0.1]</a:t>
            </a:r>
          </a:p>
          <a:p>
            <a:r>
              <a:rPr lang="en-US" altLang="ja-JP" sz="2800" dirty="0"/>
              <a:t>   ρ(W)=0.8,  d=0.05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E52C9667-B431-4E7C-BBCA-29DBB5CA1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1" t="24026" r="46383" b="21228"/>
          <a:stretch/>
        </p:blipFill>
        <p:spPr>
          <a:xfrm>
            <a:off x="527243" y="1709404"/>
            <a:ext cx="4909986" cy="4971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AE53025-CE07-4181-ACDA-9AA1F2592858}"/>
              </a:ext>
            </a:extLst>
          </p:cNvPr>
          <p:cNvSpPr/>
          <p:nvPr/>
        </p:nvSpPr>
        <p:spPr>
          <a:xfrm>
            <a:off x="6096000" y="4195159"/>
            <a:ext cx="2038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・評価基準</a:t>
            </a:r>
            <a:endParaRPr lang="en-US" altLang="ja-JP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53D2A83-B384-4704-B55B-F3F30AD1FDB7}"/>
                  </a:ext>
                </a:extLst>
              </p:cNvPr>
              <p:cNvSpPr txBox="1"/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ja-JP" altLang="en-US" i="1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53D2A83-B384-4704-B55B-F3F30AD1F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4718379"/>
                <a:ext cx="3374706" cy="1077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DB465AA-23D6-477E-BC65-5356584C9A0C}"/>
                  </a:ext>
                </a:extLst>
              </p:cNvPr>
              <p:cNvSpPr txBox="1"/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𝑁𝑅𝑀𝑆𝐸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DB465AA-23D6-477E-BC65-5356584C9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89" y="5795982"/>
                <a:ext cx="3451842" cy="864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9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B31D20-3124-424F-A4CC-2D2B3599C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1" t="31493" r="46710" b="30856"/>
          <a:stretch/>
        </p:blipFill>
        <p:spPr>
          <a:xfrm>
            <a:off x="181273" y="548762"/>
            <a:ext cx="3891560" cy="2726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901BE19-E861-4FBB-8BA3-A59FB8719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1" t="24026" r="46383" b="38095"/>
          <a:stretch/>
        </p:blipFill>
        <p:spPr>
          <a:xfrm>
            <a:off x="4090812" y="548762"/>
            <a:ext cx="3891561" cy="2726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995C9B9-6FC8-45D6-8E38-80BB746A1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97" t="43527" r="47474" b="23493"/>
          <a:stretch/>
        </p:blipFill>
        <p:spPr>
          <a:xfrm>
            <a:off x="181273" y="4092187"/>
            <a:ext cx="3891560" cy="2757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0A7EF2-6DC7-4FAD-8DDB-FC7F5AC3D85A}"/>
              </a:ext>
            </a:extLst>
          </p:cNvPr>
          <p:cNvSpPr/>
          <p:nvPr/>
        </p:nvSpPr>
        <p:spPr>
          <a:xfrm>
            <a:off x="4234110" y="93493"/>
            <a:ext cx="335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=200,ρ(W)=0.8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8D3BA80-2375-4383-BC8E-7D2239183B61}"/>
              </a:ext>
            </a:extLst>
          </p:cNvPr>
          <p:cNvSpPr/>
          <p:nvPr/>
        </p:nvSpPr>
        <p:spPr>
          <a:xfrm>
            <a:off x="322820" y="3582869"/>
            <a:ext cx="335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=200,ρ(W)=0.2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32AD6C-2AEB-4C10-B8A1-4CBA3284FB01}"/>
              </a:ext>
            </a:extLst>
          </p:cNvPr>
          <p:cNvSpPr/>
          <p:nvPr/>
        </p:nvSpPr>
        <p:spPr>
          <a:xfrm>
            <a:off x="322820" y="68947"/>
            <a:ext cx="335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=50,ρ(W)=0.8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2787124-348F-476F-86AD-63533BE97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34" t="37385" r="46819" b="29304"/>
          <a:stretch/>
        </p:blipFill>
        <p:spPr>
          <a:xfrm>
            <a:off x="8002102" y="548762"/>
            <a:ext cx="3909722" cy="2726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174D0CF-7382-431D-860C-796131234136}"/>
              </a:ext>
            </a:extLst>
          </p:cNvPr>
          <p:cNvSpPr/>
          <p:nvPr/>
        </p:nvSpPr>
        <p:spPr>
          <a:xfrm>
            <a:off x="8209351" y="93493"/>
            <a:ext cx="3749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=1000,ρ(W)=0.8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27345E83-C805-4630-9120-BFBBEEC79B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70" t="30920" r="47309" b="36349"/>
          <a:stretch/>
        </p:blipFill>
        <p:spPr>
          <a:xfrm>
            <a:off x="8085152" y="4089764"/>
            <a:ext cx="3986687" cy="2759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DB890B3-7A11-48A6-BEDF-2BE4332D9456}"/>
              </a:ext>
            </a:extLst>
          </p:cNvPr>
          <p:cNvSpPr/>
          <p:nvPr/>
        </p:nvSpPr>
        <p:spPr>
          <a:xfrm>
            <a:off x="4345949" y="3582869"/>
            <a:ext cx="335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=200,ρ(W)=0.8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4B743CA-D71F-43AC-92E9-84B312A5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1" t="24026" r="46383" b="38336"/>
          <a:stretch/>
        </p:blipFill>
        <p:spPr>
          <a:xfrm>
            <a:off x="4096679" y="4098121"/>
            <a:ext cx="3964627" cy="2759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A9666D9-8882-42F0-88C4-0F9F5A6ED3FF}"/>
              </a:ext>
            </a:extLst>
          </p:cNvPr>
          <p:cNvSpPr/>
          <p:nvPr/>
        </p:nvSpPr>
        <p:spPr>
          <a:xfrm>
            <a:off x="8209351" y="3582869"/>
            <a:ext cx="3702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Nx</a:t>
            </a:r>
            <a:r>
              <a:rPr lang="en-US" altLang="ja-JP" sz="2800" dirty="0"/>
              <a:t>=200,ρ(W)=10.0</a:t>
            </a:r>
          </a:p>
        </p:txBody>
      </p:sp>
    </p:spTree>
    <p:extLst>
      <p:ext uri="{BB962C8B-B14F-4D97-AF65-F5344CB8AC3E}">
        <p14:creationId xmlns:p14="http://schemas.microsoft.com/office/powerpoint/2010/main" val="94474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E5F4F2-BBEE-48CF-8D1A-F5626E28F71D}"/>
              </a:ext>
            </a:extLst>
          </p:cNvPr>
          <p:cNvSpPr txBox="1"/>
          <p:nvPr/>
        </p:nvSpPr>
        <p:spPr>
          <a:xfrm>
            <a:off x="251659" y="104295"/>
            <a:ext cx="5137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4.9 </a:t>
            </a:r>
            <a:r>
              <a:rPr lang="ja-JP" altLang="en-US" sz="4000" dirty="0"/>
              <a:t>カオス時系列予測</a:t>
            </a:r>
            <a:endParaRPr lang="en-US" altLang="ja-JP" sz="40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EB12A3-57E1-49A9-94FD-D64E5FEE07F4}"/>
              </a:ext>
            </a:extLst>
          </p:cNvPr>
          <p:cNvSpPr/>
          <p:nvPr/>
        </p:nvSpPr>
        <p:spPr>
          <a:xfrm>
            <a:off x="178732" y="784236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〇カオス時系列データの予測</a:t>
            </a:r>
            <a:endParaRPr lang="en-US" altLang="ja-JP" sz="28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1EC33B-9D11-4B6D-8BCA-8114DAA774EC}"/>
              </a:ext>
            </a:extLst>
          </p:cNvPr>
          <p:cNvSpPr/>
          <p:nvPr/>
        </p:nvSpPr>
        <p:spPr>
          <a:xfrm>
            <a:off x="6096000" y="4195159"/>
            <a:ext cx="521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・評価基準</a:t>
            </a:r>
            <a:endParaRPr lang="en-US" altLang="ja-JP" sz="2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2FDBD1-EB0F-4C95-9B22-AA98EF5E5D62}"/>
              </a:ext>
            </a:extLst>
          </p:cNvPr>
          <p:cNvSpPr txBox="1"/>
          <p:nvPr/>
        </p:nvSpPr>
        <p:spPr>
          <a:xfrm>
            <a:off x="6095999" y="812181"/>
            <a:ext cx="56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・３変数</a:t>
            </a:r>
            <a:r>
              <a:rPr kumimoji="1" lang="en-US" altLang="ja-JP" sz="2400" dirty="0"/>
              <a:t>(x, y, z)</a:t>
            </a:r>
            <a:r>
              <a:rPr kumimoji="1" lang="ja-JP" altLang="en-US" sz="2400" dirty="0"/>
              <a:t>の微分方程式を用いて</a:t>
            </a:r>
            <a:endParaRPr kumimoji="1" lang="en-US" altLang="ja-JP" sz="2400" dirty="0"/>
          </a:p>
          <a:p>
            <a:r>
              <a:rPr lang="ja-JP" altLang="en-US" sz="2400" dirty="0"/>
              <a:t>　</a:t>
            </a:r>
            <a:r>
              <a:rPr kumimoji="1" lang="ja-JP" altLang="en-US" sz="2400" dirty="0"/>
              <a:t>目標出力を出力</a:t>
            </a:r>
            <a:endParaRPr kumimoji="1" lang="en-US" altLang="ja-JP" sz="2400" baseline="30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8969DEC-7B4C-477C-8723-2882D770F3DB}"/>
              </a:ext>
            </a:extLst>
          </p:cNvPr>
          <p:cNvSpPr/>
          <p:nvPr/>
        </p:nvSpPr>
        <p:spPr>
          <a:xfrm>
            <a:off x="6095999" y="2008908"/>
            <a:ext cx="58050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/>
              <a:t>・</a:t>
            </a:r>
            <a:r>
              <a:rPr lang="en-US" altLang="ja-JP" sz="2800" dirty="0"/>
              <a:t>ESPN</a:t>
            </a:r>
            <a:r>
              <a:rPr lang="ja-JP" altLang="en-US" sz="2800" dirty="0"/>
              <a:t>設計</a:t>
            </a:r>
            <a:endParaRPr lang="en-US" altLang="ja-JP" sz="2800" dirty="0"/>
          </a:p>
          <a:p>
            <a:r>
              <a:rPr lang="en-US" altLang="ja-JP" sz="2800" dirty="0"/>
              <a:t>   </a:t>
            </a:r>
            <a:r>
              <a:rPr lang="en-US" altLang="ja-JP" sz="2800" dirty="0" err="1"/>
              <a:t>Nx</a:t>
            </a:r>
            <a:r>
              <a:rPr lang="en-US" altLang="ja-JP" sz="2800" dirty="0"/>
              <a:t>=300, f=tanh, W</a:t>
            </a:r>
            <a:r>
              <a:rPr lang="en-US" altLang="ja-JP" sz="2800" baseline="-25000" dirty="0"/>
              <a:t>in</a:t>
            </a:r>
            <a:r>
              <a:rPr lang="en-US" altLang="ja-JP" sz="2800" dirty="0"/>
              <a:t>=[-0.1, 0.1]</a:t>
            </a:r>
          </a:p>
          <a:p>
            <a:r>
              <a:rPr lang="en-US" altLang="ja-JP" sz="2800" dirty="0"/>
              <a:t>   W=[-1,1],  </a:t>
            </a:r>
            <a:r>
              <a:rPr lang="en-US" altLang="ja-JP" sz="2800" dirty="0" err="1"/>
              <a:t>W</a:t>
            </a:r>
            <a:r>
              <a:rPr lang="en-US" altLang="ja-JP" sz="2800" baseline="-25000" dirty="0" err="1"/>
              <a:t>fb</a:t>
            </a:r>
            <a:r>
              <a:rPr lang="en-US" altLang="ja-JP" sz="2800" dirty="0"/>
              <a:t>=</a:t>
            </a:r>
            <a:r>
              <a:rPr lang="ja-JP" altLang="en-US" sz="2800" dirty="0"/>
              <a:t>なし</a:t>
            </a:r>
            <a:endParaRPr lang="en-US" altLang="ja-JP" sz="2800" dirty="0"/>
          </a:p>
          <a:p>
            <a:r>
              <a:rPr lang="en-US" altLang="ja-JP" sz="2800" dirty="0"/>
              <a:t>   ρ(W)=0.95,  d=0.1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B030FD5-F456-4D6B-BABA-C64BBD915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2065" r="46998" b="13947"/>
          <a:stretch/>
        </p:blipFill>
        <p:spPr>
          <a:xfrm>
            <a:off x="321936" y="1281825"/>
            <a:ext cx="5137945" cy="528199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A116E4E-6C67-486B-B8E8-5768FE349D1B}"/>
                  </a:ext>
                </a:extLst>
              </p:cNvPr>
              <p:cNvSpPr txBox="1"/>
              <p:nvPr/>
            </p:nvSpPr>
            <p:spPr>
              <a:xfrm>
                <a:off x="6902725" y="4858624"/>
                <a:ext cx="4998347" cy="1631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ja-JP" i="1" dirty="0"/>
              </a:p>
              <a:p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RMSE </a:t>
                </a:r>
                <a:r>
                  <a:rPr lang="ja-JP" altLang="en-US" dirty="0">
                    <a:ea typeface="Cambria Math" panose="02040503050406030204" pitchFamily="18" charset="0"/>
                  </a:rPr>
                  <a:t>が許容値</a:t>
                </a:r>
                <a:r>
                  <a:rPr lang="en-US" altLang="ja-JP" dirty="0">
                    <a:ea typeface="Cambria Math" panose="02040503050406030204" pitchFamily="18" charset="0"/>
                  </a:rPr>
                  <a:t>ε</a:t>
                </a:r>
                <a:r>
                  <a:rPr lang="ja-JP" altLang="en-US" dirty="0">
                    <a:ea typeface="Cambria Math" panose="02040503050406030204" pitchFamily="18" charset="0"/>
                  </a:rPr>
                  <a:t>以下となる最大の時間長</a:t>
                </a:r>
                <a:r>
                  <a:rPr lang="en-US" altLang="ja-JP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ja-JP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valid</a:t>
                </a:r>
                <a:endParaRPr kumimoji="1" lang="ja-JP" altLang="en-US" i="1" baseline="-2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A116E4E-6C67-486B-B8E8-5768FE349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725" y="4858624"/>
                <a:ext cx="4998347" cy="1631601"/>
              </a:xfrm>
              <a:prstGeom prst="rect">
                <a:avLst/>
              </a:prstGeom>
              <a:blipFill>
                <a:blip r:embed="rId3"/>
                <a:stretch>
                  <a:fillRect l="-2805" b="-82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17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477</Words>
  <Application>Microsoft Office PowerPoint</Application>
  <PresentationFormat>ワイド画面</PresentationFormat>
  <Paragraphs>66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Cambria Math</vt:lpstr>
      <vt:lpstr>Office テーマ</vt:lpstr>
      <vt:lpstr>リザバーコンピューティング 勉強会 #10  @7/01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石田 雄士</dc:creator>
  <cp:lastModifiedBy>石田 雄士</cp:lastModifiedBy>
  <cp:revision>16</cp:revision>
  <dcterms:created xsi:type="dcterms:W3CDTF">2021-06-30T14:58:11Z</dcterms:created>
  <dcterms:modified xsi:type="dcterms:W3CDTF">2021-07-01T03:56:20Z</dcterms:modified>
</cp:coreProperties>
</file>